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3" r:id="rId6"/>
    <p:sldId id="257" r:id="rId7"/>
    <p:sldId id="261" r:id="rId8"/>
    <p:sldId id="264" r:id="rId9"/>
    <p:sldId id="260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8B1"/>
    <a:srgbClr val="EA3F3A"/>
    <a:srgbClr val="FCB040"/>
    <a:srgbClr val="F48C3F"/>
    <a:srgbClr val="EE673C"/>
    <a:srgbClr val="F8A335"/>
    <a:srgbClr val="FFC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haw" userId="514f456c-6837-460d-b46e-69a320c9d833" providerId="ADAL" clId="{76F616A2-6C24-4BD5-BBE1-207EA237DF1D}"/>
    <pc:docChg chg="undo custSel modSld">
      <pc:chgData name="Michael Shaw" userId="514f456c-6837-460d-b46e-69a320c9d833" providerId="ADAL" clId="{76F616A2-6C24-4BD5-BBE1-207EA237DF1D}" dt="2023-03-28T16:43:33.844" v="63" actId="1076"/>
      <pc:docMkLst>
        <pc:docMk/>
      </pc:docMkLst>
      <pc:sldChg chg="modSp mod">
        <pc:chgData name="Michael Shaw" userId="514f456c-6837-460d-b46e-69a320c9d833" providerId="ADAL" clId="{76F616A2-6C24-4BD5-BBE1-207EA237DF1D}" dt="2023-03-28T16:43:07.166" v="36" actId="113"/>
        <pc:sldMkLst>
          <pc:docMk/>
          <pc:sldMk cId="2827058056" sldId="257"/>
        </pc:sldMkLst>
        <pc:spChg chg="mod">
          <ac:chgData name="Michael Shaw" userId="514f456c-6837-460d-b46e-69a320c9d833" providerId="ADAL" clId="{76F616A2-6C24-4BD5-BBE1-207EA237DF1D}" dt="2023-03-28T16:43:07.166" v="36" actId="113"/>
          <ac:spMkLst>
            <pc:docMk/>
            <pc:sldMk cId="2827058056" sldId="257"/>
            <ac:spMk id="3" creationId="{AD3DB8B9-9330-43E3-AFF4-9B036C0BD8A2}"/>
          </ac:spMkLst>
        </pc:spChg>
      </pc:sldChg>
      <pc:sldChg chg="modSp mod">
        <pc:chgData name="Michael Shaw" userId="514f456c-6837-460d-b46e-69a320c9d833" providerId="ADAL" clId="{76F616A2-6C24-4BD5-BBE1-207EA237DF1D}" dt="2023-03-28T16:43:33.844" v="63" actId="1076"/>
        <pc:sldMkLst>
          <pc:docMk/>
          <pc:sldMk cId="1810285488" sldId="260"/>
        </pc:sldMkLst>
        <pc:picChg chg="mod">
          <ac:chgData name="Michael Shaw" userId="514f456c-6837-460d-b46e-69a320c9d833" providerId="ADAL" clId="{76F616A2-6C24-4BD5-BBE1-207EA237DF1D}" dt="2023-03-28T16:43:33.844" v="63" actId="1076"/>
          <ac:picMkLst>
            <pc:docMk/>
            <pc:sldMk cId="1810285488" sldId="260"/>
            <ac:picMk id="10" creationId="{C3F149A3-80AF-4D55-B32E-EC7BAC82D64A}"/>
          </ac:picMkLst>
        </pc:picChg>
      </pc:sldChg>
      <pc:sldChg chg="modSp mod">
        <pc:chgData name="Michael Shaw" userId="514f456c-6837-460d-b46e-69a320c9d833" providerId="ADAL" clId="{76F616A2-6C24-4BD5-BBE1-207EA237DF1D}" dt="2023-03-28T16:43:22.804" v="60" actId="20577"/>
        <pc:sldMkLst>
          <pc:docMk/>
          <pc:sldMk cId="370241011" sldId="261"/>
        </pc:sldMkLst>
        <pc:spChg chg="mod">
          <ac:chgData name="Michael Shaw" userId="514f456c-6837-460d-b46e-69a320c9d833" providerId="ADAL" clId="{76F616A2-6C24-4BD5-BBE1-207EA237DF1D}" dt="2023-03-28T16:43:22.804" v="60" actId="20577"/>
          <ac:spMkLst>
            <pc:docMk/>
            <pc:sldMk cId="370241011" sldId="261"/>
            <ac:spMk id="9" creationId="{308F47B9-9119-4491-93DF-31612DBBCFA4}"/>
          </ac:spMkLst>
        </pc:spChg>
      </pc:sldChg>
      <pc:sldChg chg="modSp mod">
        <pc:chgData name="Michael Shaw" userId="514f456c-6837-460d-b46e-69a320c9d833" providerId="ADAL" clId="{76F616A2-6C24-4BD5-BBE1-207EA237DF1D}" dt="2023-03-28T16:43:26.618" v="61" actId="113"/>
        <pc:sldMkLst>
          <pc:docMk/>
          <pc:sldMk cId="2196349235" sldId="263"/>
        </pc:sldMkLst>
        <pc:spChg chg="mod">
          <ac:chgData name="Michael Shaw" userId="514f456c-6837-460d-b46e-69a320c9d833" providerId="ADAL" clId="{76F616A2-6C24-4BD5-BBE1-207EA237DF1D}" dt="2023-03-28T16:43:26.618" v="61" actId="113"/>
          <ac:spMkLst>
            <pc:docMk/>
            <pc:sldMk cId="2196349235" sldId="263"/>
            <ac:spMk id="9" creationId="{308F47B9-9119-4491-93DF-31612DBBCFA4}"/>
          </ac:spMkLst>
        </pc:spChg>
      </pc:sldChg>
    </pc:docChg>
  </pc:docChgLst>
  <pc:docChgLst>
    <pc:chgData name="Michael Shaw" userId="514f456c-6837-460d-b46e-69a320c9d833" providerId="ADAL" clId="{D74EDA56-5452-4D0D-860C-7EF135D551B8}"/>
    <pc:docChg chg="modSld">
      <pc:chgData name="Michael Shaw" userId="514f456c-6837-460d-b46e-69a320c9d833" providerId="ADAL" clId="{D74EDA56-5452-4D0D-860C-7EF135D551B8}" dt="2023-02-03T16:07:47.284" v="33" actId="1038"/>
      <pc:docMkLst>
        <pc:docMk/>
      </pc:docMkLst>
      <pc:sldChg chg="addSp modSp mod">
        <pc:chgData name="Michael Shaw" userId="514f456c-6837-460d-b46e-69a320c9d833" providerId="ADAL" clId="{D74EDA56-5452-4D0D-860C-7EF135D551B8}" dt="2023-02-03T16:07:47.284" v="33" actId="1038"/>
        <pc:sldMkLst>
          <pc:docMk/>
          <pc:sldMk cId="2196349235" sldId="263"/>
        </pc:sldMkLst>
        <pc:picChg chg="add mod">
          <ac:chgData name="Michael Shaw" userId="514f456c-6837-460d-b46e-69a320c9d833" providerId="ADAL" clId="{D74EDA56-5452-4D0D-860C-7EF135D551B8}" dt="2023-02-03T16:07:13.957" v="15" actId="14100"/>
          <ac:picMkLst>
            <pc:docMk/>
            <pc:sldMk cId="2196349235" sldId="263"/>
            <ac:picMk id="3" creationId="{24711648-AAC3-CD6A-FD0E-22D992936BA4}"/>
          </ac:picMkLst>
        </pc:picChg>
        <pc:picChg chg="add mod">
          <ac:chgData name="Michael Shaw" userId="514f456c-6837-460d-b46e-69a320c9d833" providerId="ADAL" clId="{D74EDA56-5452-4D0D-860C-7EF135D551B8}" dt="2023-02-03T16:07:23.412" v="18" actId="1076"/>
          <ac:picMkLst>
            <pc:docMk/>
            <pc:sldMk cId="2196349235" sldId="263"/>
            <ac:picMk id="5" creationId="{2E94E10C-CF93-AF27-C544-2330656F2181}"/>
          </ac:picMkLst>
        </pc:picChg>
        <pc:picChg chg="add mod">
          <ac:chgData name="Michael Shaw" userId="514f456c-6837-460d-b46e-69a320c9d833" providerId="ADAL" clId="{D74EDA56-5452-4D0D-860C-7EF135D551B8}" dt="2023-02-03T16:07:47.284" v="33" actId="1038"/>
          <ac:picMkLst>
            <pc:docMk/>
            <pc:sldMk cId="2196349235" sldId="263"/>
            <ac:picMk id="8" creationId="{EB151951-6BA8-F307-A9DD-2F19080AF0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gital_-_55598 (Original)">
            <a:hlinkClick r:id="" action="ppaction://media"/>
            <a:extLst>
              <a:ext uri="{FF2B5EF4-FFF2-40B4-BE49-F238E27FC236}">
                <a16:creationId xmlns:a16="http://schemas.microsoft.com/office/drawing/2014/main" id="{AEEB5B45-A6A5-4CA3-9118-B0298970F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contrast="30000"/>
          </a:blip>
          <a:stretch>
            <a:fillRect/>
          </a:stretch>
        </p:blipFill>
        <p:spPr>
          <a:xfrm>
            <a:off x="0" y="-1"/>
            <a:ext cx="12192000" cy="66547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C7E54A-2CDB-44FE-9567-9EB8A224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6" y="472440"/>
            <a:ext cx="11623768" cy="34340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6533C5-3A40-4194-A94C-7067DA2BEFF2}"/>
              </a:ext>
            </a:extLst>
          </p:cNvPr>
          <p:cNvSpPr/>
          <p:nvPr/>
        </p:nvSpPr>
        <p:spPr>
          <a:xfrm>
            <a:off x="0" y="0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5829BC-C852-46A1-A856-26B8AAA048F4}"/>
              </a:ext>
            </a:extLst>
          </p:cNvPr>
          <p:cNvSpPr/>
          <p:nvPr/>
        </p:nvSpPr>
        <p:spPr>
          <a:xfrm>
            <a:off x="0" y="6654799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56EB2B4B-F3D5-4185-90AD-997908DF7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13" y="4175758"/>
            <a:ext cx="3605973" cy="14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E10AB7-8D70-4290-8C66-B4E9FE92B318}"/>
              </a:ext>
            </a:extLst>
          </p:cNvPr>
          <p:cNvSpPr/>
          <p:nvPr/>
        </p:nvSpPr>
        <p:spPr>
          <a:xfrm>
            <a:off x="0" y="6654799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F47B9-9119-4491-93DF-31612DBBCFA4}"/>
              </a:ext>
            </a:extLst>
          </p:cNvPr>
          <p:cNvSpPr txBox="1"/>
          <p:nvPr/>
        </p:nvSpPr>
        <p:spPr>
          <a:xfrm>
            <a:off x="298520" y="2521803"/>
            <a:ext cx="1179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4468B1"/>
                </a:solidFill>
              </a:rPr>
              <a:t>EDUCATION SESSION SPONSORS</a:t>
            </a:r>
          </a:p>
        </p:txBody>
      </p:sp>
      <p:pic>
        <p:nvPicPr>
          <p:cNvPr id="12" name="digital_-_55598 (Original)">
            <a:hlinkClick r:id="" action="ppaction://media"/>
            <a:extLst>
              <a:ext uri="{FF2B5EF4-FFF2-40B4-BE49-F238E27FC236}">
                <a16:creationId xmlns:a16="http://schemas.microsoft.com/office/drawing/2014/main" id="{9180C4A2-B3DE-44A0-A1ED-8E85255ED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contrast="30000"/>
          </a:blip>
          <a:stretch>
            <a:fillRect/>
          </a:stretch>
        </p:blipFill>
        <p:spPr>
          <a:xfrm>
            <a:off x="0" y="-1"/>
            <a:ext cx="12192000" cy="256032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A8CBFE0-7900-472C-A322-94C553FBD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0" y="421639"/>
            <a:ext cx="5811884" cy="17170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244B53-554D-4ADD-8083-7E137E7E90BD}"/>
              </a:ext>
            </a:extLst>
          </p:cNvPr>
          <p:cNvSpPr/>
          <p:nvPr/>
        </p:nvSpPr>
        <p:spPr>
          <a:xfrm>
            <a:off x="0" y="0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35887-1926-49E6-A558-3E2CED9787D7}"/>
              </a:ext>
            </a:extLst>
          </p:cNvPr>
          <p:cNvSpPr/>
          <p:nvPr/>
        </p:nvSpPr>
        <p:spPr>
          <a:xfrm>
            <a:off x="0" y="2440938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4711648-AAC3-CD6A-FD0E-22D992936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4" y="3724533"/>
            <a:ext cx="3926460" cy="65188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E94E10C-CF93-AF27-C544-2330656F2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90" y="3630368"/>
            <a:ext cx="3926460" cy="76246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151951-6BA8-F307-A9DD-2F19080AF0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57" y="3174545"/>
            <a:ext cx="3240343" cy="16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8EDF18-E6D6-46D7-8B05-51B609A37392}"/>
              </a:ext>
            </a:extLst>
          </p:cNvPr>
          <p:cNvSpPr/>
          <p:nvPr/>
        </p:nvSpPr>
        <p:spPr>
          <a:xfrm>
            <a:off x="0" y="0"/>
            <a:ext cx="12192000" cy="1940560"/>
          </a:xfrm>
          <a:prstGeom prst="rect">
            <a:avLst/>
          </a:prstGeom>
          <a:solidFill>
            <a:srgbClr val="EA3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C7E54A-2CDB-44FE-9567-9EB8A224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0" y="203201"/>
            <a:ext cx="5346560" cy="1579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93335F-D6E4-4071-AFF0-E8FD2EACF3E0}"/>
              </a:ext>
            </a:extLst>
          </p:cNvPr>
          <p:cNvSpPr/>
          <p:nvPr/>
        </p:nvSpPr>
        <p:spPr>
          <a:xfrm>
            <a:off x="0" y="1940560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10AB7-8D70-4290-8C66-B4E9FE92B318}"/>
              </a:ext>
            </a:extLst>
          </p:cNvPr>
          <p:cNvSpPr/>
          <p:nvPr/>
        </p:nvSpPr>
        <p:spPr>
          <a:xfrm>
            <a:off x="0" y="6654799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3DB8B9-9330-43E3-AFF4-9B036C0BD8A2}"/>
              </a:ext>
            </a:extLst>
          </p:cNvPr>
          <p:cNvSpPr txBox="1"/>
          <p:nvPr/>
        </p:nvSpPr>
        <p:spPr>
          <a:xfrm>
            <a:off x="196920" y="3845282"/>
            <a:ext cx="11798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4468B1"/>
                </a:solidFill>
              </a:rPr>
              <a:t>Session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8270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8EDF18-E6D6-46D7-8B05-51B609A37392}"/>
              </a:ext>
            </a:extLst>
          </p:cNvPr>
          <p:cNvSpPr/>
          <p:nvPr/>
        </p:nvSpPr>
        <p:spPr>
          <a:xfrm>
            <a:off x="0" y="0"/>
            <a:ext cx="12192000" cy="1940560"/>
          </a:xfrm>
          <a:prstGeom prst="rect">
            <a:avLst/>
          </a:prstGeom>
          <a:solidFill>
            <a:srgbClr val="EA3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C7E54A-2CDB-44FE-9567-9EB8A224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0" y="203201"/>
            <a:ext cx="5346560" cy="1579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93335F-D6E4-4071-AFF0-E8FD2EACF3E0}"/>
              </a:ext>
            </a:extLst>
          </p:cNvPr>
          <p:cNvSpPr/>
          <p:nvPr/>
        </p:nvSpPr>
        <p:spPr>
          <a:xfrm>
            <a:off x="0" y="1940560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10AB7-8D70-4290-8C66-B4E9FE92B318}"/>
              </a:ext>
            </a:extLst>
          </p:cNvPr>
          <p:cNvSpPr/>
          <p:nvPr/>
        </p:nvSpPr>
        <p:spPr>
          <a:xfrm>
            <a:off x="0" y="6654799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F47B9-9119-4491-93DF-31612DBBCFA4}"/>
              </a:ext>
            </a:extLst>
          </p:cNvPr>
          <p:cNvSpPr txBox="1"/>
          <p:nvPr/>
        </p:nvSpPr>
        <p:spPr>
          <a:xfrm>
            <a:off x="196920" y="2057122"/>
            <a:ext cx="1179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4468B1"/>
                </a:solidFill>
              </a:rPr>
              <a:t>PRESENTED BY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9680D8-208F-4BCC-9F42-DABE8DA3690C}"/>
              </a:ext>
            </a:extLst>
          </p:cNvPr>
          <p:cNvSpPr/>
          <p:nvPr/>
        </p:nvSpPr>
        <p:spPr>
          <a:xfrm>
            <a:off x="3679120" y="3220718"/>
            <a:ext cx="2325440" cy="3281681"/>
          </a:xfrm>
          <a:prstGeom prst="rect">
            <a:avLst/>
          </a:prstGeom>
          <a:noFill/>
          <a:ln w="38100">
            <a:solidFill>
              <a:srgbClr val="4468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A3825E-85CF-46CF-9A2E-80A0F549978D}"/>
              </a:ext>
            </a:extLst>
          </p:cNvPr>
          <p:cNvSpPr txBox="1"/>
          <p:nvPr/>
        </p:nvSpPr>
        <p:spPr>
          <a:xfrm>
            <a:off x="162560" y="3136761"/>
            <a:ext cx="3411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4468B1"/>
                </a:solidFill>
              </a:rPr>
              <a:t>Presenter’s Name</a:t>
            </a:r>
            <a:br>
              <a:rPr lang="en-US" sz="2000" dirty="0">
                <a:solidFill>
                  <a:srgbClr val="EA3F3A"/>
                </a:solidFill>
              </a:rPr>
            </a:br>
            <a:r>
              <a:rPr lang="en-US" sz="2000" i="1" dirty="0">
                <a:solidFill>
                  <a:srgbClr val="EA3F3A"/>
                </a:solidFill>
              </a:rPr>
              <a:t>Title</a:t>
            </a:r>
          </a:p>
          <a:p>
            <a:pPr algn="r"/>
            <a:endParaRPr lang="en-US" sz="2000" dirty="0">
              <a:solidFill>
                <a:srgbClr val="EA3F3A"/>
              </a:solidFill>
            </a:endParaRPr>
          </a:p>
          <a:p>
            <a:pPr algn="r"/>
            <a:r>
              <a:rPr lang="en-US" sz="2000" dirty="0">
                <a:solidFill>
                  <a:srgbClr val="EA3F3A"/>
                </a:solidFill>
              </a:rPr>
              <a:t>Organization</a:t>
            </a:r>
          </a:p>
          <a:p>
            <a:pPr algn="r"/>
            <a:r>
              <a:rPr lang="en-US" sz="2000" dirty="0">
                <a:solidFill>
                  <a:srgbClr val="EA3F3A"/>
                </a:solidFill>
              </a:rPr>
              <a:t>Phone Number</a:t>
            </a:r>
          </a:p>
          <a:p>
            <a:pPr algn="r"/>
            <a:r>
              <a:rPr lang="en-US" sz="2000" dirty="0">
                <a:solidFill>
                  <a:srgbClr val="EA3F3A"/>
                </a:solidFill>
              </a:rPr>
              <a:t>Email Address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6F72CE-BF11-45BD-A492-34029974905C}"/>
              </a:ext>
            </a:extLst>
          </p:cNvPr>
          <p:cNvSpPr/>
          <p:nvPr/>
        </p:nvSpPr>
        <p:spPr>
          <a:xfrm>
            <a:off x="162560" y="5075752"/>
            <a:ext cx="3322320" cy="1426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283887-D519-4790-9CFA-11FCBCC73A0D}"/>
              </a:ext>
            </a:extLst>
          </p:cNvPr>
          <p:cNvSpPr/>
          <p:nvPr/>
        </p:nvSpPr>
        <p:spPr>
          <a:xfrm>
            <a:off x="9684880" y="3220718"/>
            <a:ext cx="2325440" cy="3281681"/>
          </a:xfrm>
          <a:prstGeom prst="rect">
            <a:avLst/>
          </a:prstGeom>
          <a:noFill/>
          <a:ln w="38100">
            <a:solidFill>
              <a:srgbClr val="4468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440162-8291-4B47-851D-CA684B2D1695}"/>
              </a:ext>
            </a:extLst>
          </p:cNvPr>
          <p:cNvSpPr txBox="1"/>
          <p:nvPr/>
        </p:nvSpPr>
        <p:spPr>
          <a:xfrm>
            <a:off x="6168320" y="3136761"/>
            <a:ext cx="3411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4468B1"/>
                </a:solidFill>
              </a:rPr>
              <a:t>Presenter’s Name</a:t>
            </a:r>
            <a:br>
              <a:rPr lang="en-US" sz="2000" dirty="0">
                <a:solidFill>
                  <a:srgbClr val="EA3F3A"/>
                </a:solidFill>
              </a:rPr>
            </a:br>
            <a:r>
              <a:rPr lang="en-US" sz="2000" i="1" dirty="0">
                <a:solidFill>
                  <a:srgbClr val="EA3F3A"/>
                </a:solidFill>
              </a:rPr>
              <a:t>Title</a:t>
            </a:r>
          </a:p>
          <a:p>
            <a:pPr algn="r"/>
            <a:endParaRPr lang="en-US" sz="2000" dirty="0">
              <a:solidFill>
                <a:srgbClr val="EA3F3A"/>
              </a:solidFill>
            </a:endParaRPr>
          </a:p>
          <a:p>
            <a:pPr algn="r"/>
            <a:r>
              <a:rPr lang="en-US" sz="2000" dirty="0">
                <a:solidFill>
                  <a:srgbClr val="EA3F3A"/>
                </a:solidFill>
              </a:rPr>
              <a:t>Organization</a:t>
            </a:r>
          </a:p>
          <a:p>
            <a:pPr algn="r"/>
            <a:r>
              <a:rPr lang="en-US" sz="2000" dirty="0">
                <a:solidFill>
                  <a:srgbClr val="EA3F3A"/>
                </a:solidFill>
              </a:rPr>
              <a:t>Phone Number</a:t>
            </a:r>
          </a:p>
          <a:p>
            <a:pPr algn="r"/>
            <a:r>
              <a:rPr lang="en-US" sz="2000" dirty="0">
                <a:solidFill>
                  <a:srgbClr val="EA3F3A"/>
                </a:solidFill>
              </a:rPr>
              <a:t>Email Address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F696AC-BAE2-4311-BEFD-3B808D9AD0FB}"/>
              </a:ext>
            </a:extLst>
          </p:cNvPr>
          <p:cNvSpPr/>
          <p:nvPr/>
        </p:nvSpPr>
        <p:spPr>
          <a:xfrm>
            <a:off x="6168320" y="5075752"/>
            <a:ext cx="3322320" cy="1426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5E490-19B6-48E9-99E6-2FB41FBFC7B5}"/>
              </a:ext>
            </a:extLst>
          </p:cNvPr>
          <p:cNvSpPr txBox="1"/>
          <p:nvPr/>
        </p:nvSpPr>
        <p:spPr>
          <a:xfrm>
            <a:off x="227400" y="5611890"/>
            <a:ext cx="319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68B1"/>
                </a:solidFill>
              </a:rPr>
              <a:t>company logo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F997DC-5F3E-47F0-86D5-5D07DA100469}"/>
              </a:ext>
            </a:extLst>
          </p:cNvPr>
          <p:cNvSpPr txBox="1"/>
          <p:nvPr/>
        </p:nvSpPr>
        <p:spPr>
          <a:xfrm>
            <a:off x="6243320" y="5611890"/>
            <a:ext cx="319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468B1"/>
                </a:solidFill>
              </a:rPr>
              <a:t>company logo here</a:t>
            </a:r>
          </a:p>
        </p:txBody>
      </p:sp>
    </p:spTree>
    <p:extLst>
      <p:ext uri="{BB962C8B-B14F-4D97-AF65-F5344CB8AC3E}">
        <p14:creationId xmlns:p14="http://schemas.microsoft.com/office/powerpoint/2010/main" val="3702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8EDF18-E6D6-46D7-8B05-51B609A37392}"/>
              </a:ext>
            </a:extLst>
          </p:cNvPr>
          <p:cNvSpPr/>
          <p:nvPr/>
        </p:nvSpPr>
        <p:spPr>
          <a:xfrm>
            <a:off x="0" y="0"/>
            <a:ext cx="12192000" cy="1940560"/>
          </a:xfrm>
          <a:prstGeom prst="rect">
            <a:avLst/>
          </a:prstGeom>
          <a:solidFill>
            <a:srgbClr val="EA3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C7E54A-2CDB-44FE-9567-9EB8A224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0" y="203201"/>
            <a:ext cx="5346560" cy="1579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93335F-D6E4-4071-AFF0-E8FD2EACF3E0}"/>
              </a:ext>
            </a:extLst>
          </p:cNvPr>
          <p:cNvSpPr/>
          <p:nvPr/>
        </p:nvSpPr>
        <p:spPr>
          <a:xfrm>
            <a:off x="0" y="1940560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10AB7-8D70-4290-8C66-B4E9FE92B318}"/>
              </a:ext>
            </a:extLst>
          </p:cNvPr>
          <p:cNvSpPr/>
          <p:nvPr/>
        </p:nvSpPr>
        <p:spPr>
          <a:xfrm>
            <a:off x="0" y="6654799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gital_-_55598 (Original)">
            <a:hlinkClick r:id="" action="ppaction://media"/>
            <a:extLst>
              <a:ext uri="{FF2B5EF4-FFF2-40B4-BE49-F238E27FC236}">
                <a16:creationId xmlns:a16="http://schemas.microsoft.com/office/drawing/2014/main" id="{AEEB5B45-A6A5-4CA3-9118-B0298970F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contrast="30000"/>
          </a:blip>
          <a:stretch>
            <a:fillRect/>
          </a:stretch>
        </p:blipFill>
        <p:spPr>
          <a:xfrm>
            <a:off x="0" y="-1"/>
            <a:ext cx="12192000" cy="256032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C7E54A-2CDB-44FE-9567-9EB8A224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58" y="421639"/>
            <a:ext cx="5811884" cy="17170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6533C5-3A40-4194-A94C-7067DA2BEFF2}"/>
              </a:ext>
            </a:extLst>
          </p:cNvPr>
          <p:cNvSpPr/>
          <p:nvPr/>
        </p:nvSpPr>
        <p:spPr>
          <a:xfrm>
            <a:off x="0" y="0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5829BC-C852-46A1-A856-26B8AAA048F4}"/>
              </a:ext>
            </a:extLst>
          </p:cNvPr>
          <p:cNvSpPr/>
          <p:nvPr/>
        </p:nvSpPr>
        <p:spPr>
          <a:xfrm>
            <a:off x="0" y="2440938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4C523C-4119-4729-BF84-4088B5758316}"/>
              </a:ext>
            </a:extLst>
          </p:cNvPr>
          <p:cNvSpPr/>
          <p:nvPr/>
        </p:nvSpPr>
        <p:spPr>
          <a:xfrm>
            <a:off x="0" y="6654799"/>
            <a:ext cx="12192000" cy="203201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unnel chart&#10;&#10;Description automatically generated">
            <a:extLst>
              <a:ext uri="{FF2B5EF4-FFF2-40B4-BE49-F238E27FC236}">
                <a16:creationId xmlns:a16="http://schemas.microsoft.com/office/drawing/2014/main" id="{C3F149A3-80AF-4D55-B32E-EC7BAC82D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2" y="2644139"/>
            <a:ext cx="12192000" cy="39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27c7ef-732a-4eee-91fb-20265de03670">
      <Terms xmlns="http://schemas.microsoft.com/office/infopath/2007/PartnerControls"/>
    </lcf76f155ced4ddcb4097134ff3c332f>
    <TaxCatchAll xmlns="7e112810-f0cc-4539-a9d6-bcd9ca54f8a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BC5EDC65164495EBE3FF2E8DF1F5" ma:contentTypeVersion="16" ma:contentTypeDescription="Create a new document." ma:contentTypeScope="" ma:versionID="3c35b3ddebbda22d515cadbe58e8da11">
  <xsd:schema xmlns:xsd="http://www.w3.org/2001/XMLSchema" xmlns:xs="http://www.w3.org/2001/XMLSchema" xmlns:p="http://schemas.microsoft.com/office/2006/metadata/properties" xmlns:ns2="8d27c7ef-732a-4eee-91fb-20265de03670" xmlns:ns3="d882d0b8-c2ef-4545-862d-ac694c50d991" xmlns:ns4="7e112810-f0cc-4539-a9d6-bcd9ca54f8af" targetNamespace="http://schemas.microsoft.com/office/2006/metadata/properties" ma:root="true" ma:fieldsID="8e138af334ab472a9879b40194c123de" ns2:_="" ns3:_="" ns4:_="">
    <xsd:import namespace="8d27c7ef-732a-4eee-91fb-20265de03670"/>
    <xsd:import namespace="d882d0b8-c2ef-4545-862d-ac694c50d991"/>
    <xsd:import namespace="7e112810-f0cc-4539-a9d6-bcd9ca54f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7c7ef-732a-4eee-91fb-20265de036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0063d3-53ae-44ea-bb8f-f8afd627ed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2d0b8-c2ef-4545-862d-ac694c50d9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12810-f0cc-4539-a9d6-bcd9ca54f8a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7c44998-41cb-4c72-b48f-631e354d66e4}" ma:internalName="TaxCatchAll" ma:showField="CatchAllData" ma:web="7e112810-f0cc-4539-a9d6-bcd9ca54f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6B5CF-505E-4D3D-AD82-DC8CDDD409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859282-AA28-49CE-9A83-0DD119702A44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8d27c7ef-732a-4eee-91fb-20265de03670"/>
    <ds:schemaRef ds:uri="http://schemas.openxmlformats.org/package/2006/metadata/core-properties"/>
    <ds:schemaRef ds:uri="d882d0b8-c2ef-4545-862d-ac694c50d991"/>
    <ds:schemaRef ds:uri="http://purl.org/dc/terms/"/>
    <ds:schemaRef ds:uri="http://purl.org/dc/elements/1.1/"/>
    <ds:schemaRef ds:uri="7e112810-f0cc-4539-a9d6-bcd9ca54f8af"/>
  </ds:schemaRefs>
</ds:datastoreItem>
</file>

<file path=customXml/itemProps3.xml><?xml version="1.0" encoding="utf-8"?>
<ds:datastoreItem xmlns:ds="http://schemas.openxmlformats.org/officeDocument/2006/customXml" ds:itemID="{B60D99BE-5B36-4671-9994-EC9229ED4C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7c7ef-732a-4eee-91fb-20265de03670"/>
    <ds:schemaRef ds:uri="d882d0b8-c2ef-4545-862d-ac694c50d991"/>
    <ds:schemaRef ds:uri="7e112810-f0cc-4539-a9d6-bcd9ca54f8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4297</TotalTime>
  <Words>32</Words>
  <Application>Microsoft Office PowerPoint</Application>
  <PresentationFormat>Widescreen</PresentationFormat>
  <Paragraphs>15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Shaw</dc:creator>
  <cp:lastModifiedBy>Michael Shaw</cp:lastModifiedBy>
  <cp:revision>2</cp:revision>
  <dcterms:created xsi:type="dcterms:W3CDTF">2022-01-21T20:24:00Z</dcterms:created>
  <dcterms:modified xsi:type="dcterms:W3CDTF">2023-03-28T16:43:43Z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0x0101003F22BC5EDC65164495EBE3FF2E8DF1F5</vt:lpwstr>
  </property>
  <property fmtid="{D5CDD505-2E9C-101B-9397-08002B2CF9AE}" pid="3" name="MediaServiceImageTags">
    <vt:lpwstr/>
  </property>
</Properties>
</file>